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38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505B-7F22-450D-91B7-75EC16AF4B17}" type="datetimeFigureOut">
              <a:rPr lang="ko-KR" altLang="en-US" smtClean="0"/>
              <a:t>2018-04-17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90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5505B-7F22-450D-91B7-75EC16AF4B17}" type="datetimeFigureOut">
              <a:rPr lang="ko-KR" altLang="en-US" smtClean="0"/>
              <a:t>2018-04-17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9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0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60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9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4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8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F674F24-8BF4-41BA-8CCE-04CC78232EF4}"/>
              </a:ext>
            </a:extLst>
          </p:cNvPr>
          <p:cNvCxnSpPr/>
          <p:nvPr/>
        </p:nvCxnSpPr>
        <p:spPr>
          <a:xfrm>
            <a:off x="8994098" y="1064302"/>
            <a:ext cx="1394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97886E-FDB3-443C-8896-B86EF58D2068}"/>
              </a:ext>
            </a:extLst>
          </p:cNvPr>
          <p:cNvSpPr txBox="1"/>
          <p:nvPr/>
        </p:nvSpPr>
        <p:spPr>
          <a:xfrm>
            <a:off x="10568066" y="749508"/>
            <a:ext cx="11242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공유가 있어서 마찰이 생김</a:t>
            </a:r>
            <a:endParaRPr lang="en-US" altLang="ko-KR" dirty="0"/>
          </a:p>
          <a:p>
            <a:r>
              <a:rPr lang="ko-KR" altLang="en-US" dirty="0"/>
              <a:t>줄서기 알고리즘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동기화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412523A-2DFD-4774-8D93-186B54FF62A1}"/>
              </a:ext>
            </a:extLst>
          </p:cNvPr>
          <p:cNvCxnSpPr/>
          <p:nvPr/>
        </p:nvCxnSpPr>
        <p:spPr>
          <a:xfrm flipV="1">
            <a:off x="10298242" y="3177915"/>
            <a:ext cx="254833" cy="73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0221C4-C243-46D3-8DD8-00B7975959AD}"/>
              </a:ext>
            </a:extLst>
          </p:cNvPr>
          <p:cNvSpPr txBox="1"/>
          <p:nvPr/>
        </p:nvSpPr>
        <p:spPr>
          <a:xfrm>
            <a:off x="9773587" y="4182256"/>
            <a:ext cx="22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자원을 증가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E97D23D-31EA-462C-87F8-B7F814937BA5}"/>
              </a:ext>
            </a:extLst>
          </p:cNvPr>
          <p:cNvCxnSpPr>
            <a:cxnSpLocks/>
          </p:cNvCxnSpPr>
          <p:nvPr/>
        </p:nvCxnSpPr>
        <p:spPr>
          <a:xfrm flipH="1">
            <a:off x="8694295" y="6213581"/>
            <a:ext cx="644577" cy="262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B0A3B5-BA56-4C07-BFA0-DB5229086F39}"/>
              </a:ext>
            </a:extLst>
          </p:cNvPr>
          <p:cNvSpPr txBox="1"/>
          <p:nvPr/>
        </p:nvSpPr>
        <p:spPr>
          <a:xfrm>
            <a:off x="9773587" y="5793698"/>
            <a:ext cx="22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버퍼가 하나면 찢어져 </a:t>
            </a:r>
            <a:r>
              <a:rPr lang="ko-KR" altLang="en-US" dirty="0" err="1"/>
              <a:t>보일수</a:t>
            </a:r>
            <a:r>
              <a:rPr lang="ko-KR" altLang="en-US" dirty="0"/>
              <a:t> 있음</a:t>
            </a:r>
          </a:p>
        </p:txBody>
      </p:sp>
    </p:spTree>
    <p:extLst>
      <p:ext uri="{BB962C8B-B14F-4D97-AF65-F5344CB8AC3E}">
        <p14:creationId xmlns:p14="http://schemas.microsoft.com/office/powerpoint/2010/main" val="254399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99803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190AE0-3977-421F-BD26-00939EC50297}"/>
              </a:ext>
            </a:extLst>
          </p:cNvPr>
          <p:cNvCxnSpPr/>
          <p:nvPr/>
        </p:nvCxnSpPr>
        <p:spPr>
          <a:xfrm flipH="1">
            <a:off x="8514413" y="2023672"/>
            <a:ext cx="1004341" cy="41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6E9B28-8DFD-4491-B368-5A745B1920E5}"/>
              </a:ext>
            </a:extLst>
          </p:cNvPr>
          <p:cNvSpPr txBox="1"/>
          <p:nvPr/>
        </p:nvSpPr>
        <p:spPr>
          <a:xfrm>
            <a:off x="10073389" y="1424066"/>
            <a:ext cx="1723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버퍼를 </a:t>
            </a:r>
            <a:r>
              <a:rPr lang="en-US" altLang="ko-KR" dirty="0"/>
              <a:t>2</a:t>
            </a:r>
            <a:r>
              <a:rPr lang="ko-KR" altLang="en-US" dirty="0"/>
              <a:t>개를 만들어서 해결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더블 </a:t>
            </a:r>
            <a:r>
              <a:rPr lang="ko-KR" altLang="en-US" dirty="0" err="1"/>
              <a:t>버퍼링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8ACCB94-BCDE-41F2-9A4C-810D02B0B900}"/>
              </a:ext>
            </a:extLst>
          </p:cNvPr>
          <p:cNvSpPr/>
          <p:nvPr/>
        </p:nvSpPr>
        <p:spPr>
          <a:xfrm>
            <a:off x="389744" y="2023672"/>
            <a:ext cx="5486400" cy="19787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0B889EE-0D12-4C5E-8FB9-A2FACE88B398}"/>
              </a:ext>
            </a:extLst>
          </p:cNvPr>
          <p:cNvSpPr/>
          <p:nvPr/>
        </p:nvSpPr>
        <p:spPr>
          <a:xfrm>
            <a:off x="5996066" y="1828800"/>
            <a:ext cx="2518347" cy="35076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B940F3-82C3-4F13-AC41-85E8F099116A}"/>
              </a:ext>
            </a:extLst>
          </p:cNvPr>
          <p:cNvCxnSpPr/>
          <p:nvPr/>
        </p:nvCxnSpPr>
        <p:spPr>
          <a:xfrm flipH="1">
            <a:off x="5696262" y="2023672"/>
            <a:ext cx="64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D5FE8C-FCE0-43E7-A892-259FBEE03977}"/>
              </a:ext>
            </a:extLst>
          </p:cNvPr>
          <p:cNvCxnSpPr/>
          <p:nvPr/>
        </p:nvCxnSpPr>
        <p:spPr>
          <a:xfrm flipV="1">
            <a:off x="5996066" y="1124262"/>
            <a:ext cx="704537" cy="899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F6FE07-5C06-4813-A1E6-42DCE185C4F1}"/>
              </a:ext>
            </a:extLst>
          </p:cNvPr>
          <p:cNvSpPr txBox="1"/>
          <p:nvPr/>
        </p:nvSpPr>
        <p:spPr>
          <a:xfrm>
            <a:off x="7082851" y="464695"/>
            <a:ext cx="1941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이미지를 통째로 넘기니 찢어질 일이 </a:t>
            </a:r>
            <a:r>
              <a:rPr lang="ko-KR" altLang="en-US" dirty="0" err="1"/>
              <a:t>없자너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0D7AC1B-BD3F-44C8-A36F-796757634E44}"/>
              </a:ext>
            </a:extLst>
          </p:cNvPr>
          <p:cNvCxnSpPr/>
          <p:nvPr/>
        </p:nvCxnSpPr>
        <p:spPr>
          <a:xfrm>
            <a:off x="7240249" y="5666282"/>
            <a:ext cx="1603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99B6A0-0D06-4E2A-B158-491B01BDC7B7}"/>
              </a:ext>
            </a:extLst>
          </p:cNvPr>
          <p:cNvSpPr txBox="1"/>
          <p:nvPr/>
        </p:nvSpPr>
        <p:spPr>
          <a:xfrm>
            <a:off x="539646" y="5855732"/>
            <a:ext cx="172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bitbilt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4A961B8-F148-4F3B-B1D8-F9CABEEDCE48}"/>
              </a:ext>
            </a:extLst>
          </p:cNvPr>
          <p:cNvCxnSpPr/>
          <p:nvPr/>
        </p:nvCxnSpPr>
        <p:spPr>
          <a:xfrm>
            <a:off x="6835515" y="5666282"/>
            <a:ext cx="0" cy="37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F91D5C-7630-4BC5-B631-6C55CF271072}"/>
              </a:ext>
            </a:extLst>
          </p:cNvPr>
          <p:cNvSpPr txBox="1"/>
          <p:nvPr/>
        </p:nvSpPr>
        <p:spPr>
          <a:xfrm>
            <a:off x="8829207" y="5516380"/>
            <a:ext cx="296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스왑</a:t>
            </a:r>
            <a:r>
              <a:rPr lang="ko-KR" altLang="en-US" dirty="0"/>
              <a:t> 전체화면에서만 가능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7DFD14-4B19-47D0-AF3F-489E200BFB5E}"/>
              </a:ext>
            </a:extLst>
          </p:cNvPr>
          <p:cNvCxnSpPr/>
          <p:nvPr/>
        </p:nvCxnSpPr>
        <p:spPr>
          <a:xfrm>
            <a:off x="-1409075" y="2443397"/>
            <a:ext cx="1064301" cy="124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AFA528A-9B18-47F5-8DD6-9F48BA95F7CF}"/>
              </a:ext>
            </a:extLst>
          </p:cNvPr>
          <p:cNvSpPr txBox="1"/>
          <p:nvPr/>
        </p:nvSpPr>
        <p:spPr>
          <a:xfrm>
            <a:off x="-2938072" y="1244184"/>
            <a:ext cx="152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 구조를 가지고 있어야함</a:t>
            </a:r>
          </a:p>
        </p:txBody>
      </p:sp>
    </p:spTree>
    <p:extLst>
      <p:ext uri="{BB962C8B-B14F-4D97-AF65-F5344CB8AC3E}">
        <p14:creationId xmlns:p14="http://schemas.microsoft.com/office/powerpoint/2010/main" val="272385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81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2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Computer Architecture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C2C29E3-7A77-41A3-9966-3BC9A310B541}"/>
              </a:ext>
            </a:extLst>
          </p:cNvPr>
          <p:cNvCxnSpPr/>
          <p:nvPr/>
        </p:nvCxnSpPr>
        <p:spPr>
          <a:xfrm>
            <a:off x="7944787" y="2833141"/>
            <a:ext cx="2083633" cy="10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8A5E0A-EBAC-4BF3-A108-AC7A937FD871}"/>
              </a:ext>
            </a:extLst>
          </p:cNvPr>
          <p:cNvSpPr txBox="1"/>
          <p:nvPr/>
        </p:nvSpPr>
        <p:spPr>
          <a:xfrm>
            <a:off x="10538085" y="2368446"/>
            <a:ext cx="2083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성능 짱 좋음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놀지 못하게 하자</a:t>
            </a:r>
          </a:p>
        </p:txBody>
      </p:sp>
    </p:spTree>
    <p:extLst>
      <p:ext uri="{BB962C8B-B14F-4D97-AF65-F5344CB8AC3E}">
        <p14:creationId xmlns:p14="http://schemas.microsoft.com/office/powerpoint/2010/main" val="1021968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45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7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52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61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04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3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4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2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90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/>
            <a:r>
              <a:rPr lang="en-US" altLang="ko-KR"/>
              <a:t>DXGI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73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05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50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04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13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79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00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64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0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07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27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18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86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80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62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57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88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49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53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53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59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15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3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21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7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6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348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62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8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4931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A696ED-FF00-4A25-9F83-888B4C4DA7E7}"/>
              </a:ext>
            </a:extLst>
          </p:cNvPr>
          <p:cNvCxnSpPr>
            <a:cxnSpLocks/>
          </p:cNvCxnSpPr>
          <p:nvPr/>
        </p:nvCxnSpPr>
        <p:spPr>
          <a:xfrm flipH="1">
            <a:off x="5801193" y="1124262"/>
            <a:ext cx="194873" cy="29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5EACD9E-0B34-4F23-A47D-9533B19D586F}"/>
              </a:ext>
            </a:extLst>
          </p:cNvPr>
          <p:cNvSpPr txBox="1"/>
          <p:nvPr/>
        </p:nvSpPr>
        <p:spPr>
          <a:xfrm>
            <a:off x="6655633" y="809469"/>
            <a:ext cx="734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미리 넣어둔다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B8BE9D-E993-480E-BA8E-3C7E0704D7E8}"/>
              </a:ext>
            </a:extLst>
          </p:cNvPr>
          <p:cNvCxnSpPr>
            <a:cxnSpLocks/>
          </p:cNvCxnSpPr>
          <p:nvPr/>
        </p:nvCxnSpPr>
        <p:spPr>
          <a:xfrm>
            <a:off x="734519" y="2542268"/>
            <a:ext cx="494674" cy="15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2D612D-8614-4321-8413-CC18348E5B5B}"/>
              </a:ext>
            </a:extLst>
          </p:cNvPr>
          <p:cNvSpPr txBox="1"/>
          <p:nvPr/>
        </p:nvSpPr>
        <p:spPr>
          <a:xfrm>
            <a:off x="-1514007" y="2038662"/>
            <a:ext cx="18587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하드 </a:t>
            </a:r>
            <a:r>
              <a:rPr lang="ko-KR" altLang="en-US" dirty="0" err="1"/>
              <a:t>웨어</a:t>
            </a:r>
            <a:r>
              <a:rPr lang="ko-KR" altLang="en-US" dirty="0"/>
              <a:t> 적으로 정해져 </a:t>
            </a:r>
            <a:r>
              <a:rPr lang="ko-KR" altLang="en-US" dirty="0" err="1"/>
              <a:t>잇음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60hz -&gt; 60</a:t>
            </a:r>
            <a:r>
              <a:rPr lang="ko-KR" altLang="en-US" dirty="0"/>
              <a:t>이 되면 좋음 너무 높아 봐야 </a:t>
            </a:r>
            <a:r>
              <a:rPr lang="ko-KR" altLang="en-US" dirty="0" err="1"/>
              <a:t>필요없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26A0802-1495-46F4-B9C5-12B3FFBBA97B}"/>
              </a:ext>
            </a:extLst>
          </p:cNvPr>
          <p:cNvCxnSpPr/>
          <p:nvPr/>
        </p:nvCxnSpPr>
        <p:spPr>
          <a:xfrm flipV="1">
            <a:off x="8724275" y="3072984"/>
            <a:ext cx="1379095" cy="194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D2A0C2-CA05-4857-AC7E-CD2001BE9942}"/>
              </a:ext>
            </a:extLst>
          </p:cNvPr>
          <p:cNvSpPr txBox="1"/>
          <p:nvPr/>
        </p:nvSpPr>
        <p:spPr>
          <a:xfrm>
            <a:off x="10658007" y="2698230"/>
            <a:ext cx="1663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초에 얼마나 그리는지</a:t>
            </a:r>
            <a:endParaRPr lang="en-US" altLang="ko-KR" dirty="0"/>
          </a:p>
          <a:p>
            <a:r>
              <a:rPr lang="ko-KR" altLang="en-US" dirty="0"/>
              <a:t>최대 해상도가 정해지게 됨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3E3956-F0C3-4FE9-9453-A061952883A4}"/>
              </a:ext>
            </a:extLst>
          </p:cNvPr>
          <p:cNvCxnSpPr/>
          <p:nvPr/>
        </p:nvCxnSpPr>
        <p:spPr>
          <a:xfrm>
            <a:off x="5201587" y="4751882"/>
            <a:ext cx="0" cy="314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EA0FC3-1B6B-4FDA-9132-391FA6B60FA3}"/>
              </a:ext>
            </a:extLst>
          </p:cNvPr>
          <p:cNvSpPr txBox="1"/>
          <p:nvPr/>
        </p:nvSpPr>
        <p:spPr>
          <a:xfrm>
            <a:off x="4841822" y="5351489"/>
            <a:ext cx="9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좀 김 </a:t>
            </a:r>
            <a:r>
              <a:rPr lang="ko-KR" altLang="en-US" dirty="0" err="1"/>
              <a:t>ㅎㅎ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089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4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0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67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05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12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79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278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420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2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468EC84-818E-44FE-983F-AC49505F5E94}"/>
              </a:ext>
            </a:extLst>
          </p:cNvPr>
          <p:cNvCxnSpPr/>
          <p:nvPr/>
        </p:nvCxnSpPr>
        <p:spPr>
          <a:xfrm flipH="1">
            <a:off x="9144000" y="5636302"/>
            <a:ext cx="524656" cy="40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523993-86C6-4E06-AD50-A7D722D342D8}"/>
              </a:ext>
            </a:extLst>
          </p:cNvPr>
          <p:cNvSpPr txBox="1"/>
          <p:nvPr/>
        </p:nvSpPr>
        <p:spPr>
          <a:xfrm>
            <a:off x="10028420" y="4976734"/>
            <a:ext cx="16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이거씀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A4B7AF-DFC4-4DA2-82B1-7D337B425C7A}"/>
              </a:ext>
            </a:extLst>
          </p:cNvPr>
          <p:cNvCxnSpPr/>
          <p:nvPr/>
        </p:nvCxnSpPr>
        <p:spPr>
          <a:xfrm>
            <a:off x="4946754" y="644577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F40532-506C-4569-908F-5A56D54F2426}"/>
              </a:ext>
            </a:extLst>
          </p:cNvPr>
          <p:cNvSpPr txBox="1"/>
          <p:nvPr/>
        </p:nvSpPr>
        <p:spPr>
          <a:xfrm>
            <a:off x="5861154" y="7030387"/>
            <a:ext cx="185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명도</a:t>
            </a:r>
          </a:p>
        </p:txBody>
      </p:sp>
    </p:spTree>
    <p:extLst>
      <p:ext uri="{BB962C8B-B14F-4D97-AF65-F5344CB8AC3E}">
        <p14:creationId xmlns:p14="http://schemas.microsoft.com/office/powerpoint/2010/main" val="3755112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3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89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49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948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705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64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143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16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593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4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93EEBB3-8288-4B54-AC5B-0A6F7485ABB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312827" y="1738859"/>
            <a:ext cx="764498" cy="154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C0573F-1B44-4982-AB57-E4E13FE13D52}"/>
              </a:ext>
            </a:extLst>
          </p:cNvPr>
          <p:cNvSpPr txBox="1"/>
          <p:nvPr/>
        </p:nvSpPr>
        <p:spPr>
          <a:xfrm>
            <a:off x="4077325" y="1708879"/>
            <a:ext cx="299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실수 </a:t>
            </a:r>
            <a:r>
              <a:rPr lang="en-US" altLang="ko-KR" dirty="0"/>
              <a:t>4</a:t>
            </a:r>
            <a:r>
              <a:rPr lang="ko-KR" altLang="en-US" dirty="0"/>
              <a:t>개로 표현 가능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6BAB43E-2E0B-46D5-A9D1-671605DA2B84}"/>
              </a:ext>
            </a:extLst>
          </p:cNvPr>
          <p:cNvCxnSpPr/>
          <p:nvPr/>
        </p:nvCxnSpPr>
        <p:spPr>
          <a:xfrm>
            <a:off x="8994098" y="569626"/>
            <a:ext cx="449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24FE8D-E159-441E-9DE1-2EDC95D48B1A}"/>
              </a:ext>
            </a:extLst>
          </p:cNvPr>
          <p:cNvSpPr txBox="1"/>
          <p:nvPr/>
        </p:nvSpPr>
        <p:spPr>
          <a:xfrm>
            <a:off x="9683646" y="246460"/>
            <a:ext cx="215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백터의</a:t>
            </a:r>
            <a:r>
              <a:rPr lang="ko-KR" altLang="en-US" dirty="0"/>
              <a:t> 연산으로 그대로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C4E5DAD-E86A-498B-8DEB-98D20D7AC774}"/>
              </a:ext>
            </a:extLst>
          </p:cNvPr>
          <p:cNvCxnSpPr/>
          <p:nvPr/>
        </p:nvCxnSpPr>
        <p:spPr>
          <a:xfrm>
            <a:off x="584616" y="3762531"/>
            <a:ext cx="434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2260CD-1A8F-48E5-AB84-59135941FC23}"/>
              </a:ext>
            </a:extLst>
          </p:cNvPr>
          <p:cNvSpPr txBox="1"/>
          <p:nvPr/>
        </p:nvSpPr>
        <p:spPr>
          <a:xfrm>
            <a:off x="-59961" y="357786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보색</a:t>
            </a:r>
          </a:p>
        </p:txBody>
      </p:sp>
    </p:spTree>
    <p:extLst>
      <p:ext uri="{BB962C8B-B14F-4D97-AF65-F5344CB8AC3E}">
        <p14:creationId xmlns:p14="http://schemas.microsoft.com/office/powerpoint/2010/main" val="2085049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235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060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78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171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989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557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541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82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92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3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73FC771-F3D9-416C-8625-905FAAEC260F}"/>
              </a:ext>
            </a:extLst>
          </p:cNvPr>
          <p:cNvCxnSpPr/>
          <p:nvPr/>
        </p:nvCxnSpPr>
        <p:spPr>
          <a:xfrm flipV="1">
            <a:off x="8664315" y="1109272"/>
            <a:ext cx="1783829" cy="16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C96888-5C41-45CB-A548-F20C653AB286}"/>
              </a:ext>
            </a:extLst>
          </p:cNvPr>
          <p:cNvSpPr txBox="1"/>
          <p:nvPr/>
        </p:nvSpPr>
        <p:spPr>
          <a:xfrm>
            <a:off x="10747948" y="704538"/>
            <a:ext cx="2323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바꾸려고 했는데 선형적으로 </a:t>
            </a:r>
            <a:r>
              <a:rPr lang="ko-KR" altLang="en-US" dirty="0" err="1"/>
              <a:t>안댐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값을 증가 시켜 보정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1FAE7C-D10D-4489-9054-F2D91DC4A16B}"/>
              </a:ext>
            </a:extLst>
          </p:cNvPr>
          <p:cNvCxnSpPr/>
          <p:nvPr/>
        </p:nvCxnSpPr>
        <p:spPr>
          <a:xfrm>
            <a:off x="8769246" y="4616970"/>
            <a:ext cx="10493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B4D4D3-B2DF-4128-AC6D-C2FBF68670F7}"/>
              </a:ext>
            </a:extLst>
          </p:cNvPr>
          <p:cNvSpPr txBox="1"/>
          <p:nvPr/>
        </p:nvSpPr>
        <p:spPr>
          <a:xfrm>
            <a:off x="10073390" y="4227226"/>
            <a:ext cx="1319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그냥 출력을 하면 더 </a:t>
            </a:r>
            <a:r>
              <a:rPr lang="ko-KR" altLang="en-US" dirty="0" err="1"/>
              <a:t>어두워짐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3967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111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19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810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19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88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0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80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072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75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415</Words>
  <Application>Microsoft Office PowerPoint</Application>
  <PresentationFormat>화면 슬라이드 쇼(4:3)</PresentationFormat>
  <Paragraphs>130</Paragraphs>
  <Slides>100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4" baseType="lpstr">
      <vt:lpstr>맑은 고딕</vt:lpstr>
      <vt:lpstr>Arial</vt:lpstr>
      <vt:lpstr>Lucida Sans Unicode</vt:lpstr>
      <vt:lpstr>Office 테마</vt:lpstr>
      <vt:lpstr>Game Programming with DirectX</vt:lpstr>
      <vt:lpstr>Computer Architecture</vt:lpstr>
      <vt:lpstr>Direct3D 디바이스</vt:lpstr>
      <vt:lpstr>Direct3D 디바이스</vt:lpstr>
      <vt:lpstr>Direct3D 디바이스</vt:lpstr>
      <vt:lpstr>Direct3D 디바이스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Direct3D 디바이스</vt:lpstr>
      <vt:lpstr>Direct3D 디바이스</vt:lpstr>
      <vt:lpstr>Direct3D 디바이스</vt:lpstr>
      <vt:lpstr>COM 객체(COM Object)</vt:lpstr>
      <vt:lpstr>COM 객체(COM Object)</vt:lpstr>
      <vt:lpstr>COM 객체(COM Object)</vt:lpstr>
      <vt:lpstr>COM 객체(COM Object)</vt:lpstr>
      <vt:lpstr>COM 객체(COM Object)</vt:lpstr>
      <vt:lpstr>COM 객체(COM Object)</vt:lpstr>
      <vt:lpstr>Direct3D 디바이스</vt:lpstr>
      <vt:lpstr>Direct3D 디바이스</vt:lpstr>
      <vt:lpstr>DXGI</vt:lpstr>
      <vt:lpstr>DXGI</vt:lpstr>
      <vt:lpstr>DXGI</vt:lpstr>
      <vt:lpstr>DXGI</vt:lpstr>
      <vt:lpstr>DXGI</vt:lpstr>
      <vt:lpstr>DXGI</vt:lpstr>
      <vt:lpstr>DXGI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응용 프로그램 프레임워크</vt:lpstr>
      <vt:lpstr>응용 프로그램 프레임워크</vt:lpstr>
      <vt:lpstr>응용 프로그램 프레임워크</vt:lpstr>
      <vt:lpstr>응용 프로그램 프레임워크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6</cp:revision>
  <dcterms:created xsi:type="dcterms:W3CDTF">2018-04-05T13:59:58Z</dcterms:created>
  <dcterms:modified xsi:type="dcterms:W3CDTF">2018-04-17T07:31:24Z</dcterms:modified>
</cp:coreProperties>
</file>